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7345363" cy="10477500"/>
  <p:notesSz cx="6858000" cy="9144000"/>
  <p:defaultTextStyle>
    <a:defPPr>
      <a:defRPr lang="ru-RU"/>
    </a:defPPr>
    <a:lvl1pPr marL="0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184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367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7551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673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5918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5102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4285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3469" algn="l" defTabSz="10183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527C1"/>
    <a:srgbClr val="0000CC"/>
    <a:srgbClr val="2AC4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2232" y="-48"/>
      </p:cViewPr>
      <p:guideLst>
        <p:guide orient="horz" pos="3301"/>
        <p:guide pos="23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903" y="3254817"/>
            <a:ext cx="6243559" cy="22458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1805" y="5937251"/>
            <a:ext cx="5141754" cy="26775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90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83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325388" y="419588"/>
            <a:ext cx="1652707" cy="893983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7268" y="419588"/>
            <a:ext cx="4835698" cy="89398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50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6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233" y="6732765"/>
            <a:ext cx="6243559" cy="2080948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0233" y="4440813"/>
            <a:ext cx="6243559" cy="229195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547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7269" y="2444751"/>
            <a:ext cx="3244202" cy="691466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33893" y="2444751"/>
            <a:ext cx="3244202" cy="691466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0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7268" y="2345311"/>
            <a:ext cx="3245478" cy="9774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7268" y="3322725"/>
            <a:ext cx="3245478" cy="603669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731343" y="2345311"/>
            <a:ext cx="3246753" cy="9774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731343" y="3322725"/>
            <a:ext cx="3246753" cy="6036690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00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33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590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269" y="417160"/>
            <a:ext cx="2416574" cy="177535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1833" y="417161"/>
            <a:ext cx="4106262" cy="8942256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7269" y="2192516"/>
            <a:ext cx="2416574" cy="7166902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56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742" y="7334251"/>
            <a:ext cx="4407218" cy="86584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39742" y="936184"/>
            <a:ext cx="4407218" cy="6286500"/>
          </a:xfrm>
        </p:spPr>
        <p:txBody>
          <a:bodyPr/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39742" y="8200100"/>
            <a:ext cx="4407218" cy="1229650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5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268" y="419586"/>
            <a:ext cx="6610827" cy="1746250"/>
          </a:xfrm>
          <a:prstGeom prst="rect">
            <a:avLst/>
          </a:prstGeom>
        </p:spPr>
        <p:txBody>
          <a:bodyPr vert="horz" lIns="101837" tIns="50918" rIns="101837" bIns="5091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7268" y="2444751"/>
            <a:ext cx="6610827" cy="6914666"/>
          </a:xfrm>
          <a:prstGeom prst="rect">
            <a:avLst/>
          </a:prstGeom>
        </p:spPr>
        <p:txBody>
          <a:bodyPr vert="horz" lIns="101837" tIns="50918" rIns="101837" bIns="509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7268" y="9711092"/>
            <a:ext cx="1713918" cy="55783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12643-0710-43D8-9E19-984C6E92A580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09666" y="9711092"/>
            <a:ext cx="2326032" cy="55783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264177" y="9711092"/>
            <a:ext cx="1713918" cy="557830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2A17C-1273-4AC6-BC7A-AB8BA8882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39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8367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888" indent="-381888" algn="l" defTabSz="1018367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423" indent="-318240" algn="l" defTabSz="1018367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2959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143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1326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0510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9694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8877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8061" indent="-254592" algn="l" defTabSz="10183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4012" y="2070398"/>
            <a:ext cx="5717331" cy="1949490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KZ Cooper" panose="02000503000000020004" pitchFamily="2" charset="0"/>
                <a:cs typeface="Times New Roman" panose="02020603050405020304" pitchFamily="18" charset="0"/>
              </a:rPr>
              <a:t>ТАҢҒЫ </a:t>
            </a:r>
            <a:r>
              <a:rPr lang="kk-KZ" sz="4000" b="1" dirty="0" smtClean="0">
                <a:solidFill>
                  <a:srgbClr val="FF0000"/>
                </a:solidFill>
                <a:latin typeface="KZ Cooper" panose="02000503000000020004" pitchFamily="2" charset="0"/>
                <a:cs typeface="Times New Roman" panose="02020603050405020304" pitchFamily="18" charset="0"/>
              </a:rPr>
              <a:t>ЖАТТЫҒУ КЕШЕНІ</a:t>
            </a:r>
          </a:p>
          <a:p>
            <a:pPr algn="ctr"/>
            <a:endParaRPr lang="kk-KZ" sz="4000" b="1" dirty="0">
              <a:solidFill>
                <a:srgbClr val="FF0000"/>
              </a:solidFill>
              <a:latin typeface="KZ Cooper" panose="02000503000000020004" pitchFamily="2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Детская зарядка рисунок (65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54" y="3870598"/>
            <a:ext cx="5649589" cy="457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556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4369" y="1062286"/>
            <a:ext cx="5400600" cy="6473805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kk-K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 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Қаңтар 1-2 апта</a:t>
            </a:r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Орындықта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орындықта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үстіне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иілу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тигізу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үстінде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үстімен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домалату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«Торғай ұшты»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Аяқты  алшақ қоямыз, қолымыз жанға созып құстың қанатын жасау,  басты оңнан солға қарай, төмен- жоғары бұру; «Чик- чирик» деп айту. / 5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4406" y="1447849"/>
            <a:ext cx="5040560" cy="7581801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№10  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Қаңтар 3-4 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апта</a:t>
            </a:r>
          </a:p>
          <a:p>
            <a:pPr algn="ctr"/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800" b="1" dirty="0" smtClean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Жануарлар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қимылына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еліктеу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Қоян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орнында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Қасқыр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шеңбер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топтасып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жүгіру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сыртымен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Түлкі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баяу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тоқтап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жүгіру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сылдырлату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(3рет)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тығу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(5рет)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жеңіл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жүгіру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kk-KZ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36377" y="1134294"/>
            <a:ext cx="5328592" cy="8135799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№11  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Ақпан 1-2 апта</a:t>
            </a:r>
          </a:p>
          <a:p>
            <a:endParaRPr lang="kk-K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 «Араның ұшуын бақылау»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қойылған, қолдар бүйірде. Мойынды оңнан солға қарай, солдан оңға қарай айналдыру. «з-з-з»  деп айту/6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«Қарлығаш ұшты»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қойылған,  қолдарын жан-жаққа созып, құстың ұшу қимылын жасау. «Ұшты-ұщты» сөзін айту.  /6 рет қайталау./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«Жел соқты»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 қойылған, қолдар жоғарыда,  оңнан - солға, солдан- оңға иілу.  /6 рет қайталау./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«Шапалақ»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алшақ, қолды жанға созу. Секіріп аяқты біріктіру. Қолды жоғары созып, шапалақтау. «Шапалақ» деп айту.   /6 рет қайталау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Шөп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шабамыз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3-б.қ.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шомыламыз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1-4-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жүзуді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имитациялау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Сүнгиміз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Орнында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23693" y="1278310"/>
            <a:ext cx="5297976" cy="7581801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№12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Ақпан 3-4 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апта</a:t>
            </a:r>
          </a:p>
          <a:p>
            <a:pPr algn="ctr"/>
            <a:endParaRPr lang="kk-KZ" sz="1800" b="1" dirty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Шалқанды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тартамыз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түрінде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шалқан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егіпті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Шалқан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үлкен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өсіпті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3-4-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Шалқанды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тартып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Жұла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алмадық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т.с.1-2-қолды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Әжеймен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немересін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көмекке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шақырдық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тартып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Шалқанды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жұла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т.с.1-2-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шалқанды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секіру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kk-KZ" sz="1800" dirty="0"/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«Алдыда- артта»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иық жалпақтығында, ленталар жанда, алдыға еңкейіп,  ленталарды артқа созу  «артта» деп айту, шалқайып, қолды алдыға созу «алдыда» деп айту.  /5 рет қайталау./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  <a:p>
            <a:endParaRPr lang="kk-KZ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65" y="-17462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4314" y="1134294"/>
            <a:ext cx="4916734" cy="1487825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№13                                   </a:t>
            </a:r>
          </a:p>
          <a:p>
            <a:pPr algn="ctr"/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Наурыз 1-2 апта</a:t>
            </a:r>
          </a:p>
          <a:p>
            <a:endParaRPr lang="kk-KZ" sz="1800" b="1" i="1" dirty="0">
              <a:ln>
                <a:solidFill>
                  <a:srgbClr val="E527C1"/>
                </a:solidFill>
              </a:ln>
              <a:solidFill>
                <a:srgbClr val="E527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36376" y="2614540"/>
            <a:ext cx="601805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Көлікті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жөндейміз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Әйнекті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сүртеміз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1-2-3 -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теңселу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4-б.қ.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береміз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саусақты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жұдырыққа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жинау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2-б.қ.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Болттарын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бұраймыз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тізерлеп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айналдыру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келесі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Моторды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қосамыз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арқамен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кеуде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айналдыру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Басқышты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басамыз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.- 1-4-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аяқтың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кезекпен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бүгіп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жазу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Көлікті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тексереміз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көлік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жүрісін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имитациялау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4797" y="1170850"/>
            <a:ext cx="6104228" cy="8135799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№14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Наурыз 3-4 апта</a:t>
            </a:r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Көңілді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маймылдар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ұшына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3-4-б.қ. (4рет)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3-4-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7-8-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жоғарыда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арасы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кеудеде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домалату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4-б.қ.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Тышқандар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ойнайды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қолымен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жазып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еңбектеп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арқамен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1-4-аяқ,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қимылдату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1-3-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арқаға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аунау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ішке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аунау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шынтаққа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бүгіп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кеуде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алдында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тіреу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5-6-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келесі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жаққа;7-8-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800" b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2381" y="1494334"/>
            <a:ext cx="5400600" cy="5365810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№15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Сәуір 1-2 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апта</a:t>
            </a:r>
          </a:p>
          <a:p>
            <a:pPr algn="ctr"/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қ:  «Ара ұшты» Аяқтар алшақ қойылған, қолдар бүйірде.  Басты оң иықтан сол иыққа қарай,   сол оңға қарай иілту. «з-з-з» деп айту. /5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«Көбелек қонды»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иық мөлшерінде. Қолдары артта.  Иыққа қонған көбелекті көру. басты оңға,  солға бұру, «қонды» деп айту.  /6 рет қайталау/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«Оң-сол»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 , ленталар төменде. басты  оңнан-солға қарай бұрып «сол жақ» деп айту, солдан-оңға  қарай бұрып «оң жақ» деп айту.  /6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«Тик-так»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, қолдары белде. «Тик» сөзін айтып басты оңға қисайту , «так» сөзін айтып басты тік ұстау, басты солға қисайтып қайталау.   (6 рет қайталау)   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4797" y="618238"/>
            <a:ext cx="5672180" cy="9274572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endParaRPr lang="kk-KZ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 КЕШЕНІ №16                                  </a:t>
            </a:r>
          </a:p>
          <a:p>
            <a:pPr algn="ctr"/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Сәуір 3-4 апта</a:t>
            </a:r>
          </a:p>
          <a:p>
            <a:endParaRPr lang="kk-KZ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қ.: «Айдаһардың құйрығы»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 , қолдары бүйірде,   оңға - солға бұрылу,  Әр бұрылған сайын «көрдім» деп айту.  / 6 рет қайталау/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«Жыланның қозғалысы»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 иық көлемінде, қолды жанға созу. Жыланның қимылын жасау. иықты  ирелеңдете айналдыру.  </a:t>
            </a:r>
          </a:p>
          <a:p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/6 рет қайталау/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 «Шеңбер жасау»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 , ленталар жанда, лентаны жоғарыдан-төменге, төменнен-жоғарыға иықты айналдыра отырып шеңбер жасау. / 6 рет қайталау/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«Иықтың жүруі»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 иық көлемінде, қолдар иық үстінде. Иықты артқа, алдыға қарай  айналдыру.  /6 рет қайталау/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8385" y="1278310"/>
            <a:ext cx="5472608" cy="6566138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№17</a:t>
            </a:r>
          </a:p>
          <a:p>
            <a:pPr algn="ctr"/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Мамыр 1-2 апта</a:t>
            </a:r>
          </a:p>
          <a:p>
            <a:endParaRPr lang="kk-K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 «Көбелек ұшты»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қойылған, орамал бүйірде. басты оңнан – солға, солдан - оңға қарай айналдыру. /6 рет қайталау/</a:t>
            </a: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«Жыланның қимылы»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иық мөлшерінде. Денені тік ұстау. Лента төменде. Басты оңға бұрып, иекті иыққа  түсіру және иекпен доға жасап басты ақырын көтеру  және төмен түсіріп - көтеру. Әр қимылда «т-с-с-с-с» деп айту. Сол жақ иыққа да осылай жасалады.  /6-рет қайталау./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«Көңілді орамал»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 иық көлемінде, орамал иықта, иықты артқа –алдыға, төмен –жоғары қозғау. /6 рет қайталау/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«Суда жүзу»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 , жалаушалар жанға созу. Иықты қозғап, суда жүзу қимылын жасау. / 6 рет қайталау</a:t>
            </a: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3726" y="555983"/>
            <a:ext cx="5767268" cy="8843685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endParaRPr lang="kk-KZ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</a:t>
            </a:r>
            <a:r>
              <a:rPr lang="kk-KZ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 КЕШЕНІ №17</a:t>
            </a:r>
          </a:p>
          <a:p>
            <a:pPr algn="ctr"/>
            <a:r>
              <a:rPr lang="kk-KZ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Мамыр 3-4 апта</a:t>
            </a:r>
          </a:p>
          <a:p>
            <a:endParaRPr lang="kk-KZ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Қайықта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гим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таяқшамен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Желкенді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тартамыз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түсіру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Ескекпен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есеміз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үстіне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Қайықтан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суды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төгеміз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1-2-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қайықты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козғайды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тігінен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жүру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Орман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алаңқайында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шығады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Күнге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жылынамыз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алақанды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ашып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саусақты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қозғалту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иілу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Ағаштар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қозғалады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жоғарыда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2-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иілу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3-4-б.қ.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8326" y="1134294"/>
            <a:ext cx="5633468" cy="7735689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 1                                               </a:t>
            </a:r>
          </a:p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Қыркүйек 1-2  апта</a:t>
            </a:r>
          </a:p>
          <a:p>
            <a:pPr algn="ctr"/>
            <a:endParaRPr lang="kk-K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жаттығулары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сылдырату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тығу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(3рет)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жүгіру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(10сек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kk-K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тіреп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құшақтау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6377" y="1513041"/>
            <a:ext cx="5802032" cy="8997573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 2                                              </a:t>
            </a:r>
          </a:p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Қыркүйек 3-4  апта</a:t>
            </a:r>
          </a:p>
          <a:p>
            <a:endParaRPr lang="kk-KZ" sz="1800" i="1" dirty="0">
              <a:ln>
                <a:solidFill>
                  <a:srgbClr val="E527C1"/>
                </a:solidFill>
              </a:ln>
              <a:solidFill>
                <a:srgbClr val="E527C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жаттығулары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ойнаймыз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;(3рет)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кеудеде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енкею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Қуыршақтар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билейді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(3рет)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1-2-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Қуыршақпен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(2реттен)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арасы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қалыпқа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kk-KZ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6056" y="1273323"/>
            <a:ext cx="4329836" cy="995383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 3                                              </a:t>
            </a:r>
          </a:p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Қазан  1- 2  апта</a:t>
            </a:r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6377" y="2268706"/>
            <a:ext cx="508919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Аңдармен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жаттығамыз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ұшына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кеуде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Б.қ.-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(4рет)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Ойыншықпен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«Қоян қашты»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біріктіру. Қолдарын қоянның аяғына ұқсату. Орнында секіру. /15-20 секунд/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4369" y="1566342"/>
            <a:ext cx="5616624" cy="6843137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№4                                               </a:t>
            </a:r>
          </a:p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Қазан  3-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апта</a:t>
            </a:r>
          </a:p>
          <a:p>
            <a:endParaRPr lang="kk-KZ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Кішкентай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торғайлар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сермеу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саусақпен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үстінен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тықылдату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т.с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қырынмен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арқаға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ішке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Шашырап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жүгіру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қ:  «Ара ұшты»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қойылған, қолдар бүйірде.  Басты оң иықтан сол иыққа қарай,   сол оңға қарай иілту. «з-з-з» деп айту. /5 рет 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i="1" dirty="0">
                <a:ln>
                  <a:solidFill>
                    <a:srgbClr val="E527C1"/>
                  </a:solidFill>
                </a:ln>
                <a:solidFill>
                  <a:srgbClr val="E527C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kk-KZ" sz="1800" b="1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6377" y="1422326"/>
            <a:ext cx="5472608" cy="7027803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№5                                         Қараша 1-2 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апта</a:t>
            </a:r>
          </a:p>
          <a:p>
            <a:pPr algn="ctr"/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Жапырақтар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түседі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жапырақ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түсіру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.;(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жапыраққа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қараймыз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орнынан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қозғамау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енкейіп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тізені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бүкпеу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жапырақты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еденге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жапырақты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енкею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ағаштар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тенселеді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5-6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қ.: «Қоян қашты»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біріктіру. Қолдарын қоянның аяғына ұқсату. Орнында секіру. /15-20 секунд/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жүру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2381" y="1494334"/>
            <a:ext cx="5400600" cy="6196806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№6    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Қараша 3-4 апта</a:t>
            </a:r>
          </a:p>
          <a:p>
            <a:endParaRPr lang="kk-KZ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«Көбелек қонды»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иық мөлшерінде. Қолдары артта.  Иыққа қонған көбелекті көру. басты оңға,  солға бұру, «қонды» деп айту.  /6 рет қайталау/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«Жыланның қозғалысы»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 иық көлемінде, қолды жанға созу. Жыланның қимылын жасау. иықты  ирелеңдете айналдыру.  /6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«Қайшы»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қойылған, қолдар жан-жақта,  қолдарды  қайшылау.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/6 рет қайталау./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«Жұлдызша»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Қолдары белде.  Аяқты бірге ұстау. Орнында секіріп аяқты және қолды жанға созу «ха-а-а» деп айту, орнында секіріп аяқты біріктіру және қолды белге қою, «хоп» деп айту.  /6 рет қайталау/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Қорытынды: Шеңбер бойы жүру. Еркін жүру. Қолды жанға созып, аяқтың ұшымен жүгіру.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7689" y="1447849"/>
            <a:ext cx="5369984" cy="7027803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№7   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Желтоқсан 1-2 апта</a:t>
            </a:r>
          </a:p>
          <a:p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Көңілді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петрушкалар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2-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жасыру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Алақанды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жасырамыз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арқамен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1-2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түйістіре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артқа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тіреп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Тізені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бүгіп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қолымен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құшақтау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1-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жанынан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көтеріп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шапалақ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2-б.қ.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(4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Еркін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орнында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секіру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Петрушкалар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қуанады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қ.: «Оң-сол»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 , ленталар төменде. басты  оңнан-солға қарай бұрып «сол жақ» деп айту, солдан-оңға  қарай бұрып «оң жақ» деп айту.  /6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қ.:  «Шеңбер жасау»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 , ленталар жанда, лентаны жоғарыдан-төменге, төменнен-жоғарыға иықты айналдыра отырып шеңбер жасау. / 6 рет қайталау</a:t>
            </a:r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Amazon.com : Sports Border Stationery - 8.5 x 11-60 Sports Letterhead  Sheets - Team Sports (Sports) : Office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45363" cy="1047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2750" y="1422326"/>
            <a:ext cx="5162219" cy="7335580"/>
          </a:xfrm>
          <a:prstGeom prst="rect">
            <a:avLst/>
          </a:prstGeom>
        </p:spPr>
        <p:txBody>
          <a:bodyPr wrap="square" lIns="101837" tIns="50918" rIns="101837" bIns="50918">
            <a:spAutoFit/>
          </a:bodyPr>
          <a:lstStyle/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№8                                      </a:t>
            </a:r>
          </a:p>
          <a:p>
            <a:pPr algn="ctr"/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Желтоқсан 3-4 апта</a:t>
            </a:r>
          </a:p>
          <a:p>
            <a:endParaRPr lang="kk-KZ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Петрушкалар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алшақ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қолымен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шетінен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серпу;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тік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төменде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көтеру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ішпен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созып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қолға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Орамалды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сермеу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Екінші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қолмен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тағы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солай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kk-K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Қ.: «Ағаштар тербеледі»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 қойылған, қолдар жоғарыда. Оң жаққа, сол жаққа тербелу.     /6 рет қайталау/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Б.қ.: «Күнге  жетемін»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Орнында тұрып секіру. (10-15 секунд)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Қорытынды: Шеңбер бойы жүру.  Адымдап жүру.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0295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2546</Words>
  <Application>Microsoft Office PowerPoint</Application>
  <PresentationFormat>Произвольный</PresentationFormat>
  <Paragraphs>341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РАЯ</dc:creator>
  <cp:lastModifiedBy>Молдир Ургереева</cp:lastModifiedBy>
  <cp:revision>24</cp:revision>
  <dcterms:created xsi:type="dcterms:W3CDTF">2021-01-24T06:11:05Z</dcterms:created>
  <dcterms:modified xsi:type="dcterms:W3CDTF">2022-04-19T05:29:42Z</dcterms:modified>
</cp:coreProperties>
</file>